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slideMaster1.xml" ContentType="application/vnd.openxmlformats-officedocument.presentationml.slideMaster+xml"/>
  <Override PartName="/ppt/slides/slide1.xml" ContentType="application/vnd.openxmlformats-officedocument.presentationml.slide+xml"/>
  <Override PartName="/ppt/slides/slide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strictFirstAndLastChars="0">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14.xml" Type="http://schemas.openxmlformats.org/officeDocument/2006/relationships/slide" Id="rId19"/><Relationship Target="slides/slide13.xml" Type="http://schemas.openxmlformats.org/officeDocument/2006/relationships/slide" Id="rId18"/><Relationship Target="slides/slide12.xml" Type="http://schemas.openxmlformats.org/officeDocument/2006/relationships/slide" Id="rId17"/><Relationship Target="slides/slide11.xml" Type="http://schemas.openxmlformats.org/officeDocument/2006/relationships/slide" Id="rId16"/><Relationship Target="slides/slide10.xml" Type="http://schemas.openxmlformats.org/officeDocument/2006/relationships/slide" Id="rId15"/><Relationship Target="slides/slide9.xml" Type="http://schemas.openxmlformats.org/officeDocument/2006/relationships/slide" Id="rId14"/><Relationship Target="slides/slide16.xml" Type="http://schemas.openxmlformats.org/officeDocument/2006/relationships/slide" Id="rId21"/><Relationship Target="presProps.xml" Type="http://schemas.openxmlformats.org/officeDocument/2006/relationships/presProps" Id="rId2"/><Relationship Target="slides/slide7.xml" Type="http://schemas.openxmlformats.org/officeDocument/2006/relationships/slide" Id="rId12"/><Relationship Target="slides/slide8.xml" Type="http://schemas.openxmlformats.org/officeDocument/2006/relationships/slide" Id="rId13"/><Relationship Target="theme/theme3.xml" Type="http://schemas.openxmlformats.org/officeDocument/2006/relationships/theme" Id="rId1"/><Relationship Target="slideMasters/slideMaster1.xml" Type="http://schemas.openxmlformats.org/officeDocument/2006/relationships/slideMaster" Id="rId4"/><Relationship Target="slides/slide5.xml" Type="http://schemas.openxmlformats.org/officeDocument/2006/relationships/slide" Id="rId10"/><Relationship Target="tableStyles.xml" Type="http://schemas.openxmlformats.org/officeDocument/2006/relationships/tableStyles" Id="rId3"/><Relationship Target="slides/slide6.xml" Type="http://schemas.openxmlformats.org/officeDocument/2006/relationships/slide" Id="rId11"/><Relationship Target="slides/slide15.xml" Type="http://schemas.openxmlformats.org/officeDocument/2006/relationships/slide" Id="rId20"/><Relationship Target="slides/slide4.xml" Type="http://schemas.openxmlformats.org/officeDocument/2006/relationships/slide" Id="rId9"/><Relationship Target="slides/slide1.xml" Type="http://schemas.openxmlformats.org/officeDocument/2006/relationships/slide" Id="rId6"/><Relationship Target="notesMasters/notesMaster1.xml" Type="http://schemas.openxmlformats.org/officeDocument/2006/relationships/notesMaster" Id="rId5"/><Relationship Target="slides/slide3.xml" Type="http://schemas.openxmlformats.org/officeDocument/2006/relationships/slide" Id="rId8"/><Relationship Target="slides/slide2.xml" Type="http://schemas.openxmlformats.org/officeDocument/2006/relationships/slide" Id="rId7"/></Relationships>
</file>

<file path=ppt/notesMasters/_rels/notesMaster1.xml.rels><?xml version="1.0" encoding="UTF-8" standalone="yes"?><Relationships xmlns="http://schemas.openxmlformats.org/package/2006/relationships"><Relationship Target="../theme/theme2.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3" name="Shape 3"/>
          <p:cNvSpPr txBox="1"/>
          <p:nvPr>
            <p:ph idx="1" type="body"/>
          </p:nvPr>
        </p:nvSpPr>
        <p:spPr>
          <a:xfrm>
            <a:off y="4343400" x="685800"/>
            <a:ext cy="4114800" cx="5486399"/>
          </a:xfrm>
          <a:prstGeom prst="rect">
            <a:avLst/>
          </a:prstGeom>
          <a:noFill/>
          <a:ln>
            <a:noFill/>
          </a:ln>
        </p:spPr>
        <p:txBody>
          <a:bodyPr bIns="91425" rIns="91425" lIns="91425" t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 name="Shape 40"/>
        <p:cNvGrpSpPr/>
        <p:nvPr/>
      </p:nvGrpSpPr>
      <p:grpSpPr>
        <a:xfrm>
          <a:off y="0" x="0"/>
          <a:ext cy="0" cx="0"/>
          <a:chOff y="0" x="0"/>
          <a:chExt cy="0" cx="0"/>
        </a:xfrm>
      </p:grpSpPr>
      <p:sp>
        <p:nvSpPr>
          <p:cNvPr id="41" name="Shape 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2" name="Shape 42"/>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9" name="Shape 99"/>
        <p:cNvGrpSpPr/>
        <p:nvPr/>
      </p:nvGrpSpPr>
      <p:grpSpPr>
        <a:xfrm>
          <a:off y="0" x="0"/>
          <a:ext cy="0" cx="0"/>
          <a:chOff y="0" x="0"/>
          <a:chExt cy="0" cx="0"/>
        </a:xfrm>
      </p:grpSpPr>
      <p:sp>
        <p:nvSpPr>
          <p:cNvPr id="100" name="Shape 10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1" name="Shape 101"/>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4" name="Shape 104"/>
        <p:cNvGrpSpPr/>
        <p:nvPr/>
      </p:nvGrpSpPr>
      <p:grpSpPr>
        <a:xfrm>
          <a:off y="0" x="0"/>
          <a:ext cy="0" cx="0"/>
          <a:chOff y="0" x="0"/>
          <a:chExt cy="0" cx="0"/>
        </a:xfrm>
      </p:grpSpPr>
      <p:sp>
        <p:nvSpPr>
          <p:cNvPr id="105" name="Shape 10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06" name="Shape 106"/>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1" name="Shape 111"/>
        <p:cNvGrpSpPr/>
        <p:nvPr/>
      </p:nvGrpSpPr>
      <p:grpSpPr>
        <a:xfrm>
          <a:off y="0" x="0"/>
          <a:ext cy="0" cx="0"/>
          <a:chOff y="0" x="0"/>
          <a:chExt cy="0" cx="0"/>
        </a:xfrm>
      </p:grpSpPr>
      <p:sp>
        <p:nvSpPr>
          <p:cNvPr id="112" name="Shape 1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3" name="Shape 11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7" name="Shape 117"/>
        <p:cNvGrpSpPr/>
        <p:nvPr/>
      </p:nvGrpSpPr>
      <p:grpSpPr>
        <a:xfrm>
          <a:off y="0" x="0"/>
          <a:ext cy="0" cx="0"/>
          <a:chOff y="0" x="0"/>
          <a:chExt cy="0" cx="0"/>
        </a:xfrm>
      </p:grpSpPr>
      <p:sp>
        <p:nvSpPr>
          <p:cNvPr id="118" name="Shape 1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19" name="Shape 11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6" name="Shape 126"/>
        <p:cNvGrpSpPr/>
        <p:nvPr/>
      </p:nvGrpSpPr>
      <p:grpSpPr>
        <a:xfrm>
          <a:off y="0" x="0"/>
          <a:ext cy="0" cx="0"/>
          <a:chOff y="0" x="0"/>
          <a:chExt cy="0" cx="0"/>
        </a:xfrm>
      </p:grpSpPr>
      <p:sp>
        <p:nvSpPr>
          <p:cNvPr id="127" name="Shape 12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28" name="Shape 12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2" name="Shape 132"/>
        <p:cNvGrpSpPr/>
        <p:nvPr/>
      </p:nvGrpSpPr>
      <p:grpSpPr>
        <a:xfrm>
          <a:off y="0" x="0"/>
          <a:ext cy="0" cx="0"/>
          <a:chOff y="0" x="0"/>
          <a:chExt cy="0" cx="0"/>
        </a:xfrm>
      </p:grpSpPr>
      <p:sp>
        <p:nvSpPr>
          <p:cNvPr id="133" name="Shape 1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4" name="Shape 13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7" name="Shape 137"/>
        <p:cNvGrpSpPr/>
        <p:nvPr/>
      </p:nvGrpSpPr>
      <p:grpSpPr>
        <a:xfrm>
          <a:off y="0" x="0"/>
          <a:ext cy="0" cx="0"/>
          <a:chOff y="0" x="0"/>
          <a:chExt cy="0" cx="0"/>
        </a:xfrm>
      </p:grpSpPr>
      <p:sp>
        <p:nvSpPr>
          <p:cNvPr id="138" name="Shape 1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139" name="Shape 13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6" name="Shape 46"/>
        <p:cNvGrpSpPr/>
        <p:nvPr/>
      </p:nvGrpSpPr>
      <p:grpSpPr>
        <a:xfrm>
          <a:off y="0" x="0"/>
          <a:ext cy="0" cx="0"/>
          <a:chOff y="0" x="0"/>
          <a:chExt cy="0" cx="0"/>
        </a:xfrm>
      </p:grpSpPr>
      <p:sp>
        <p:nvSpPr>
          <p:cNvPr id="47" name="Shape 4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48" name="Shape 48"/>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 name="Shape 52"/>
        <p:cNvGrpSpPr/>
        <p:nvPr/>
      </p:nvGrpSpPr>
      <p:grpSpPr>
        <a:xfrm>
          <a:off y="0" x="0"/>
          <a:ext cy="0" cx="0"/>
          <a:chOff y="0" x="0"/>
          <a:chExt cy="0" cx="0"/>
        </a:xfrm>
      </p:grpSpPr>
      <p:sp>
        <p:nvSpPr>
          <p:cNvPr id="53" name="Shape 5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54" name="Shape 54"/>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8" name="Shape 58"/>
        <p:cNvGrpSpPr/>
        <p:nvPr/>
      </p:nvGrpSpPr>
      <p:grpSpPr>
        <a:xfrm>
          <a:off y="0" x="0"/>
          <a:ext cy="0" cx="0"/>
          <a:chOff y="0" x="0"/>
          <a:chExt cy="0" cx="0"/>
        </a:xfrm>
      </p:grpSpPr>
      <p:sp>
        <p:nvSpPr>
          <p:cNvPr id="59" name="Shape 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0" name="Shape 60"/>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65" name="Shape 65"/>
        <p:cNvGrpSpPr/>
        <p:nvPr/>
      </p:nvGrpSpPr>
      <p:grpSpPr>
        <a:xfrm>
          <a:off y="0" x="0"/>
          <a:ext cy="0" cx="0"/>
          <a:chOff y="0" x="0"/>
          <a:chExt cy="0" cx="0"/>
        </a:xfrm>
      </p:grpSpPr>
      <p:sp>
        <p:nvSpPr>
          <p:cNvPr id="66" name="Shape 6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67" name="Shape 6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1" name="Shape 71"/>
        <p:cNvGrpSpPr/>
        <p:nvPr/>
      </p:nvGrpSpPr>
      <p:grpSpPr>
        <a:xfrm>
          <a:off y="0" x="0"/>
          <a:ext cy="0" cx="0"/>
          <a:chOff y="0" x="0"/>
          <a:chExt cy="0" cx="0"/>
        </a:xfrm>
      </p:grpSpPr>
      <p:sp>
        <p:nvSpPr>
          <p:cNvPr id="72" name="Shape 7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3" name="Shape 73"/>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77" name="Shape 77"/>
        <p:cNvGrpSpPr/>
        <p:nvPr/>
      </p:nvGrpSpPr>
      <p:grpSpPr>
        <a:xfrm>
          <a:off y="0" x="0"/>
          <a:ext cy="0" cx="0"/>
          <a:chOff y="0" x="0"/>
          <a:chExt cy="0" cx="0"/>
        </a:xfrm>
      </p:grpSpPr>
      <p:sp>
        <p:nvSpPr>
          <p:cNvPr id="78" name="Shape 7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79" name="Shape 79"/>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5" name="Shape 85"/>
        <p:cNvGrpSpPr/>
        <p:nvPr/>
      </p:nvGrpSpPr>
      <p:grpSpPr>
        <a:xfrm>
          <a:off y="0" x="0"/>
          <a:ext cy="0" cx="0"/>
          <a:chOff y="0" x="0"/>
          <a:chExt cy="0" cx="0"/>
        </a:xfrm>
      </p:grpSpPr>
      <p:sp>
        <p:nvSpPr>
          <p:cNvPr id="86" name="Shape 8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87" name="Shape 87"/>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3" name="Shape 93"/>
        <p:cNvGrpSpPr/>
        <p:nvPr/>
      </p:nvGrpSpPr>
      <p:grpSpPr>
        <a:xfrm>
          <a:off y="0" x="0"/>
          <a:ext cy="0" cx="0"/>
          <a:chOff y="0" x="0"/>
          <a:chExt cy="0" cx="0"/>
        </a:xfrm>
      </p:grpSpPr>
      <p:sp>
        <p:nvSpPr>
          <p:cNvPr id="94" name="Shape 9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a:noFill/>
          <a:ln w="9525" cap="flat">
            <a:solidFill>
              <a:srgbClr val="000000"/>
            </a:solidFill>
            <a:prstDash val="solid"/>
            <a:round/>
            <a:headEnd w="med" len="med" type="none"/>
            <a:tailEnd w="med" len="med" type="none"/>
          </a:ln>
        </p:spPr>
      </p:sp>
      <p:sp>
        <p:nvSpPr>
          <p:cNvPr id="95" name="Shape 95"/>
          <p:cNvSpPr txBox="1"/>
          <p:nvPr>
            <p:ph idx="1" type="body"/>
          </p:nvPr>
        </p:nvSpPr>
        <p:spPr>
          <a:xfrm>
            <a:off y="4343400" x="685800"/>
            <a:ext cy="4114800" cx="5486399"/>
          </a:xfrm>
          <a:prstGeom prst="rect">
            <a:avLst/>
          </a:prstGeom>
        </p:spPr>
        <p:txBody>
          <a:bodyPr bIns="91425" rIns="91425" lIns="91425" tIns="91425" anchor="t" anchorCtr="0">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y="0" x="0"/>
          <a:ext cy="0" cx="0"/>
          <a:chOff y="0" x="0"/>
          <a:chExt cy="0" cx="0"/>
        </a:xfrm>
      </p:grpSpPr>
      <p:sp>
        <p:nvSpPr>
          <p:cNvPr id="10" name="Shape 10"/>
          <p:cNvSpPr txBox="1"/>
          <p:nvPr>
            <p:ph type="ctrTitle"/>
          </p:nvPr>
        </p:nvSpPr>
        <p:spPr>
          <a:xfrm>
            <a:off y="563759" x="457200"/>
            <a:ext cy="3009600" cx="8229600"/>
          </a:xfrm>
          <a:prstGeom prst="rect">
            <a:avLst/>
          </a:prstGeom>
        </p:spPr>
        <p:txBody>
          <a:bodyPr bIns="91425" rIns="91425" lIns="91425" tIns="91425" anchor="t" anchorCtr="0"/>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p:txBody>
      </p:sp>
      <p:sp>
        <p:nvSpPr>
          <p:cNvPr id="11" name="Shape 11"/>
          <p:cNvSpPr txBox="1"/>
          <p:nvPr>
            <p:ph idx="1" type="subTitle"/>
          </p:nvPr>
        </p:nvSpPr>
        <p:spPr>
          <a:xfrm>
            <a:off y="3716392" x="457200"/>
            <a:ext cy="1232699" cx="8229600"/>
          </a:xfrm>
          <a:prstGeom prst="rect">
            <a:avLst/>
          </a:prstGeom>
        </p:spPr>
        <p:txBody>
          <a:bodyPr bIns="91425" rIns="91425" lIns="91425" tIns="91425" anchor="t" anchorCtr="0"/>
          <a:lstStyle>
            <a:lvl1pPr>
              <a:spcBef>
                <a:spcPts val="0"/>
              </a:spcBef>
              <a:buClr>
                <a:schemeClr val="dk2"/>
              </a:buClr>
              <a:buSzPct val="100000"/>
              <a:buNone/>
              <a:defRPr sz="4800">
                <a:solidFill>
                  <a:schemeClr val="dk2"/>
                </a:solidFill>
              </a:defRPr>
            </a:lvl1pPr>
            <a:lvl2pPr>
              <a:spcBef>
                <a:spcPts val="0"/>
              </a:spcBef>
              <a:buClr>
                <a:schemeClr val="dk2"/>
              </a:buClr>
              <a:buSzPct val="100000"/>
              <a:buNone/>
              <a:defRPr sz="4800">
                <a:solidFill>
                  <a:schemeClr val="dk2"/>
                </a:solidFill>
              </a:defRPr>
            </a:lvl2pPr>
            <a:lvl3pPr>
              <a:spcBef>
                <a:spcPts val="0"/>
              </a:spcBef>
              <a:buClr>
                <a:schemeClr val="dk2"/>
              </a:buClr>
              <a:buSzPct val="100000"/>
              <a:buNone/>
              <a:defRPr sz="4800">
                <a:solidFill>
                  <a:schemeClr val="dk2"/>
                </a:solidFill>
              </a:defRPr>
            </a:lvl3pPr>
            <a:lvl4pPr>
              <a:spcBef>
                <a:spcPts val="0"/>
              </a:spcBef>
              <a:buClr>
                <a:schemeClr val="dk2"/>
              </a:buClr>
              <a:buSzPct val="100000"/>
              <a:buNone/>
              <a:defRPr sz="4800">
                <a:solidFill>
                  <a:schemeClr val="dk2"/>
                </a:solidFill>
              </a:defRPr>
            </a:lvl4pPr>
            <a:lvl5pPr>
              <a:spcBef>
                <a:spcPts val="0"/>
              </a:spcBef>
              <a:buClr>
                <a:schemeClr val="dk2"/>
              </a:buClr>
              <a:buSzPct val="100000"/>
              <a:buNone/>
              <a:defRPr sz="4800">
                <a:solidFill>
                  <a:schemeClr val="dk2"/>
                </a:solidFill>
              </a:defRPr>
            </a:lvl5pPr>
            <a:lvl6pPr>
              <a:spcBef>
                <a:spcPts val="0"/>
              </a:spcBef>
              <a:buClr>
                <a:schemeClr val="dk2"/>
              </a:buClr>
              <a:buSzPct val="100000"/>
              <a:buNone/>
              <a:defRPr sz="4800">
                <a:solidFill>
                  <a:schemeClr val="dk2"/>
                </a:solidFill>
              </a:defRPr>
            </a:lvl6pPr>
            <a:lvl7pPr>
              <a:spcBef>
                <a:spcPts val="0"/>
              </a:spcBef>
              <a:buClr>
                <a:schemeClr val="dk2"/>
              </a:buClr>
              <a:buSzPct val="100000"/>
              <a:buNone/>
              <a:defRPr sz="4800">
                <a:solidFill>
                  <a:schemeClr val="dk2"/>
                </a:solidFill>
              </a:defRPr>
            </a:lvl7pPr>
            <a:lvl8pPr>
              <a:spcBef>
                <a:spcPts val="0"/>
              </a:spcBef>
              <a:buClr>
                <a:schemeClr val="dk2"/>
              </a:buClr>
              <a:buSzPct val="100000"/>
              <a:buNone/>
              <a:defRPr sz="4800">
                <a:solidFill>
                  <a:schemeClr val="dk2"/>
                </a:solidFill>
              </a:defRPr>
            </a:lvl8pPr>
            <a:lvl9pPr>
              <a:spcBef>
                <a:spcPts val="0"/>
              </a:spcBef>
              <a:buClr>
                <a:schemeClr val="dk2"/>
              </a:buClr>
              <a:buSzPct val="100000"/>
              <a:buNone/>
              <a:defRPr sz="4800">
                <a:solidFill>
                  <a:schemeClr val="dk2"/>
                </a:solidFill>
              </a:defRPr>
            </a:lvl9pPr>
          </a:lstStyle>
          <a:p/>
        </p:txBody>
      </p:sp>
      <p:cxnSp>
        <p:nvCxnSpPr>
          <p:cNvPr id="12" name="Shape 12"/>
          <p:cNvCxnSpPr/>
          <p:nvPr/>
        </p:nvCxnSpPr>
        <p:spPr>
          <a:xfrm>
            <a:off y="411479" x="457200"/>
            <a:ext cy="0" cx="8229600"/>
          </a:xfrm>
          <a:prstGeom prst="straightConnector1">
            <a:avLst/>
          </a:prstGeom>
          <a:noFill/>
          <a:ln w="57150" cap="flat">
            <a:solidFill>
              <a:schemeClr val="accent1"/>
            </a:solidFill>
            <a:prstDash val="solid"/>
            <a:round/>
            <a:headEnd w="med" len="med" type="none"/>
            <a:tailEnd w="med" len="med" type="none"/>
          </a:ln>
        </p:spPr>
      </p:cxnSp>
      <p:cxnSp>
        <p:nvCxnSpPr>
          <p:cNvPr id="13" name="Shape 13"/>
          <p:cNvCxnSpPr/>
          <p:nvPr/>
        </p:nvCxnSpPr>
        <p:spPr>
          <a:xfrm>
            <a:off y="3633382" x="457200"/>
            <a:ext cy="0" cx="8229600"/>
          </a:xfrm>
          <a:prstGeom prst="straightConnector1">
            <a:avLst/>
          </a:prstGeom>
          <a:noFill/>
          <a:ln w="57150" cap="flat">
            <a:solidFill>
              <a:schemeClr val="accent1"/>
            </a:solidFill>
            <a:prstDash val="solid"/>
            <a:round/>
            <a:headEnd w="med" len="med" type="none"/>
            <a:tailEnd w="med" len="med" type="none"/>
          </a:ln>
        </p:spPr>
      </p:cxnSp>
      <p:sp>
        <p:nvSpPr>
          <p:cNvPr id="14" name="Shape 14"/>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5" name="Shape 15"/>
        <p:cNvGrpSpPr/>
        <p:nvPr/>
      </p:nvGrpSpPr>
      <p:grpSpPr>
        <a:xfrm>
          <a:off y="0" x="0"/>
          <a:ext cy="0" cx="0"/>
          <a:chOff y="0" x="0"/>
          <a:chExt cy="0" cx="0"/>
        </a:xfrm>
      </p:grpSpPr>
      <p:sp>
        <p:nvSpPr>
          <p:cNvPr id="16" name="Shape 16"/>
          <p:cNvSpPr txBox="1"/>
          <p:nvPr>
            <p:ph type="title"/>
          </p:nvPr>
        </p:nvSpPr>
        <p:spPr>
          <a:xfrm>
            <a:off y="205978" x="457200"/>
            <a:ext cy="857400" cx="8229600"/>
          </a:xfrm>
          <a:prstGeom prst="rect">
            <a:avLst/>
          </a:prstGeom>
        </p:spPr>
        <p:txBody>
          <a:bodyPr bIns="91425" rIns="91425" lIns="91425" tIns="91425" anchor="b" anchorCtr="0"/>
          <a:lstStyle>
            <a:lvl1pPr>
              <a:spcBef>
                <a:spcPts val="0"/>
              </a:spcBef>
              <a:defRPr>
                <a:solidFill>
                  <a:srgbClr val="DA0002"/>
                </a:solidFill>
              </a:defRPr>
            </a:lvl1pPr>
            <a:lvl2pPr>
              <a:spcBef>
                <a:spcPts val="0"/>
              </a:spcBef>
              <a:defRPr>
                <a:solidFill>
                  <a:srgbClr val="DA0002"/>
                </a:solidFill>
              </a:defRPr>
            </a:lvl2pPr>
            <a:lvl3pPr>
              <a:spcBef>
                <a:spcPts val="0"/>
              </a:spcBef>
              <a:defRPr>
                <a:solidFill>
                  <a:srgbClr val="DA0002"/>
                </a:solidFill>
              </a:defRPr>
            </a:lvl3pPr>
            <a:lvl4pPr>
              <a:spcBef>
                <a:spcPts val="0"/>
              </a:spcBef>
              <a:defRPr>
                <a:solidFill>
                  <a:srgbClr val="DA0002"/>
                </a:solidFill>
              </a:defRPr>
            </a:lvl4pPr>
            <a:lvl5pPr>
              <a:spcBef>
                <a:spcPts val="0"/>
              </a:spcBef>
              <a:defRPr>
                <a:solidFill>
                  <a:srgbClr val="DA0002"/>
                </a:solidFill>
              </a:defRPr>
            </a:lvl5pPr>
            <a:lvl6pPr>
              <a:spcBef>
                <a:spcPts val="0"/>
              </a:spcBef>
              <a:defRPr>
                <a:solidFill>
                  <a:srgbClr val="DA0002"/>
                </a:solidFill>
              </a:defRPr>
            </a:lvl6pPr>
            <a:lvl7pPr>
              <a:spcBef>
                <a:spcPts val="0"/>
              </a:spcBef>
              <a:defRPr>
                <a:solidFill>
                  <a:srgbClr val="DA0002"/>
                </a:solidFill>
              </a:defRPr>
            </a:lvl7pPr>
            <a:lvl8pPr>
              <a:spcBef>
                <a:spcPts val="0"/>
              </a:spcBef>
              <a:defRPr>
                <a:solidFill>
                  <a:srgbClr val="DA0002"/>
                </a:solidFill>
              </a:defRPr>
            </a:lvl8pPr>
            <a:lvl9pPr>
              <a:spcBef>
                <a:spcPts val="0"/>
              </a:spcBef>
              <a:defRPr>
                <a:solidFill>
                  <a:srgbClr val="DA0002"/>
                </a:solidFill>
              </a:defRPr>
            </a:lvl9pPr>
          </a:lstStyle>
          <a:p/>
        </p:txBody>
      </p:sp>
      <p:sp>
        <p:nvSpPr>
          <p:cNvPr id="17" name="Shape 17"/>
          <p:cNvSpPr txBox="1"/>
          <p:nvPr>
            <p:ph idx="1" type="body"/>
          </p:nvPr>
        </p:nvSpPr>
        <p:spPr>
          <a:xfrm>
            <a:off y="1200150" x="457200"/>
            <a:ext cy="3725699" cx="82296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18" name="Shape 18"/>
          <p:cNvCxnSpPr/>
          <p:nvPr/>
        </p:nvCxnSpPr>
        <p:spPr>
          <a:xfrm>
            <a:off y="1143000" x="457200"/>
            <a:ext cy="0" cx="8229600"/>
          </a:xfrm>
          <a:prstGeom prst="straightConnector1">
            <a:avLst/>
          </a:prstGeom>
          <a:noFill/>
          <a:ln w="50800" cap="flat">
            <a:solidFill>
              <a:srgbClr val="DA0002"/>
            </a:solidFill>
            <a:prstDash val="solid"/>
            <a:round/>
            <a:headEnd w="med" len="med" type="none"/>
            <a:tailEnd w="med" len="med" type="none"/>
          </a:ln>
        </p:spPr>
      </p:cxnSp>
      <p:sp>
        <p:nvSpPr>
          <p:cNvPr id="19" name="Shape 19"/>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y="0" x="0"/>
          <a:ext cy="0" cx="0"/>
          <a:chOff y="0" x="0"/>
          <a:chExt cy="0" cx="0"/>
        </a:xfrm>
      </p:grpSpPr>
      <p:sp>
        <p:nvSpPr>
          <p:cNvPr id="21" name="Shape 21"/>
          <p:cNvSpPr txBox="1"/>
          <p:nvPr>
            <p:ph type="title"/>
          </p:nvPr>
        </p:nvSpPr>
        <p:spPr>
          <a:xfrm>
            <a:off y="205978" x="457200"/>
            <a:ext cy="857400" cx="8229600"/>
          </a:xfrm>
          <a:prstGeom prst="rect">
            <a:avLst/>
          </a:prstGeom>
        </p:spPr>
        <p:txBody>
          <a:bodyPr bIns="91425" rIns="91425" lIns="91425" tIns="91425" anchor="b" anchorCtr="0"/>
          <a:lstStyle>
            <a:lvl1pPr>
              <a:spcBef>
                <a:spcPts val="0"/>
              </a:spcBef>
              <a:defRPr>
                <a:solidFill>
                  <a:srgbClr val="DA0002"/>
                </a:solidFill>
              </a:defRPr>
            </a:lvl1pPr>
            <a:lvl2pPr>
              <a:spcBef>
                <a:spcPts val="0"/>
              </a:spcBef>
              <a:defRPr>
                <a:solidFill>
                  <a:srgbClr val="DA0002"/>
                </a:solidFill>
              </a:defRPr>
            </a:lvl2pPr>
            <a:lvl3pPr>
              <a:spcBef>
                <a:spcPts val="0"/>
              </a:spcBef>
              <a:defRPr>
                <a:solidFill>
                  <a:srgbClr val="DA0002"/>
                </a:solidFill>
              </a:defRPr>
            </a:lvl3pPr>
            <a:lvl4pPr>
              <a:spcBef>
                <a:spcPts val="0"/>
              </a:spcBef>
              <a:defRPr>
                <a:solidFill>
                  <a:srgbClr val="DA0002"/>
                </a:solidFill>
              </a:defRPr>
            </a:lvl4pPr>
            <a:lvl5pPr>
              <a:spcBef>
                <a:spcPts val="0"/>
              </a:spcBef>
              <a:defRPr>
                <a:solidFill>
                  <a:srgbClr val="DA0002"/>
                </a:solidFill>
              </a:defRPr>
            </a:lvl5pPr>
            <a:lvl6pPr>
              <a:spcBef>
                <a:spcPts val="0"/>
              </a:spcBef>
              <a:defRPr>
                <a:solidFill>
                  <a:srgbClr val="DA0002"/>
                </a:solidFill>
              </a:defRPr>
            </a:lvl6pPr>
            <a:lvl7pPr>
              <a:spcBef>
                <a:spcPts val="0"/>
              </a:spcBef>
              <a:defRPr>
                <a:solidFill>
                  <a:srgbClr val="DA0002"/>
                </a:solidFill>
              </a:defRPr>
            </a:lvl7pPr>
            <a:lvl8pPr>
              <a:spcBef>
                <a:spcPts val="0"/>
              </a:spcBef>
              <a:defRPr>
                <a:solidFill>
                  <a:srgbClr val="DA0002"/>
                </a:solidFill>
              </a:defRPr>
            </a:lvl8pPr>
            <a:lvl9pPr>
              <a:spcBef>
                <a:spcPts val="0"/>
              </a:spcBef>
              <a:defRPr>
                <a:solidFill>
                  <a:srgbClr val="DA0002"/>
                </a:solidFill>
              </a:defRPr>
            </a:lvl9pPr>
          </a:lstStyle>
          <a:p/>
        </p:txBody>
      </p:sp>
      <p:sp>
        <p:nvSpPr>
          <p:cNvPr id="22" name="Shape 22"/>
          <p:cNvSpPr txBox="1"/>
          <p:nvPr>
            <p:ph idx="1" type="body"/>
          </p:nvPr>
        </p:nvSpPr>
        <p:spPr>
          <a:xfrm>
            <a:off y="1200150" x="457200"/>
            <a:ext cy="3725699"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2" type="body"/>
          </p:nvPr>
        </p:nvSpPr>
        <p:spPr>
          <a:xfrm>
            <a:off y="1200150" x="4692273"/>
            <a:ext cy="3725699" cx="3994500"/>
          </a:xfrm>
          <a:prstGeom prst="rect">
            <a:avLst/>
          </a:prstGeom>
        </p:spPr>
        <p:txBody>
          <a:bodyPr bIns="91425" rIns="91425" lIns="91425" t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24" name="Shape 24"/>
          <p:cNvCxnSpPr/>
          <p:nvPr/>
        </p:nvCxnSpPr>
        <p:spPr>
          <a:xfrm>
            <a:off y="1143000" x="457200"/>
            <a:ext cy="0" cx="8229600"/>
          </a:xfrm>
          <a:prstGeom prst="straightConnector1">
            <a:avLst/>
          </a:prstGeom>
          <a:noFill/>
          <a:ln w="50800" cap="flat">
            <a:solidFill>
              <a:srgbClr val="DA0002"/>
            </a:solidFill>
            <a:prstDash val="solid"/>
            <a:round/>
            <a:headEnd w="med" len="med" type="none"/>
            <a:tailEnd w="med" len="med" type="none"/>
          </a:ln>
        </p:spPr>
      </p:cxnSp>
      <p:sp>
        <p:nvSpPr>
          <p:cNvPr id="25" name="Shape 25"/>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y="0" x="0"/>
          <a:ext cy="0" cx="0"/>
          <a:chOff y="0" x="0"/>
          <a:chExt cy="0" cx="0"/>
        </a:xfrm>
      </p:grpSpPr>
      <p:sp>
        <p:nvSpPr>
          <p:cNvPr id="27" name="Shape 27"/>
          <p:cNvSpPr txBox="1"/>
          <p:nvPr>
            <p:ph type="title"/>
          </p:nvPr>
        </p:nvSpPr>
        <p:spPr>
          <a:xfrm>
            <a:off y="205978" x="457200"/>
            <a:ext cy="857400" cx="8229600"/>
          </a:xfrm>
          <a:prstGeom prst="rect">
            <a:avLst/>
          </a:prstGeom>
        </p:spPr>
        <p:txBody>
          <a:bodyPr bIns="91425" rIns="91425" lIns="91425" t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cxnSp>
        <p:nvCxnSpPr>
          <p:cNvPr id="28" name="Shape 28"/>
          <p:cNvCxnSpPr/>
          <p:nvPr/>
        </p:nvCxnSpPr>
        <p:spPr>
          <a:xfrm>
            <a:off y="1143000" x="457200"/>
            <a:ext cy="0" cx="8229600"/>
          </a:xfrm>
          <a:prstGeom prst="straightConnector1">
            <a:avLst/>
          </a:prstGeom>
          <a:noFill/>
          <a:ln w="50800" cap="flat">
            <a:solidFill>
              <a:schemeClr val="accent1"/>
            </a:solidFill>
            <a:prstDash val="solid"/>
            <a:round/>
            <a:headEnd w="med" len="med" type="none"/>
            <a:tailEnd w="med" len="med" type="none"/>
          </a:ln>
        </p:spPr>
      </p:cxnSp>
      <p:sp>
        <p:nvSpPr>
          <p:cNvPr id="29" name="Shape 29"/>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0" name="Shape 30"/>
        <p:cNvGrpSpPr/>
        <p:nvPr/>
      </p:nvGrpSpPr>
      <p:grpSpPr>
        <a:xfrm>
          <a:off y="0" x="0"/>
          <a:ext cy="0" cx="0"/>
          <a:chOff y="0" x="0"/>
          <a:chExt cy="0" cx="0"/>
        </a:xfrm>
      </p:grpSpPr>
      <p:sp>
        <p:nvSpPr>
          <p:cNvPr id="31" name="Shape 31"/>
          <p:cNvSpPr txBox="1"/>
          <p:nvPr>
            <p:ph idx="1" type="body"/>
          </p:nvPr>
        </p:nvSpPr>
        <p:spPr>
          <a:xfrm>
            <a:off y="4406309" x="457200"/>
            <a:ext cy="519599" cx="8229600"/>
          </a:xfrm>
          <a:prstGeom prst="rect">
            <a:avLst/>
          </a:prstGeom>
        </p:spPr>
        <p:txBody>
          <a:bodyPr bIns="91425" rIns="91425" lIns="91425" tIns="91425" anchor="t" anchorCtr="0"/>
          <a:lstStyle>
            <a:lvl1pPr algn="ctr">
              <a:spcBef>
                <a:spcPts val="0"/>
              </a:spcBef>
              <a:buSzPct val="100000"/>
              <a:buNone/>
              <a:defRPr sz="1800"/>
            </a:lvl1pPr>
          </a:lstStyle>
          <a:p/>
        </p:txBody>
      </p:sp>
      <p:cxnSp>
        <p:nvCxnSpPr>
          <p:cNvPr id="32" name="Shape 32"/>
          <p:cNvCxnSpPr/>
          <p:nvPr/>
        </p:nvCxnSpPr>
        <p:spPr>
          <a:xfrm>
            <a:off y="4317760" x="457200"/>
            <a:ext cy="0" cx="8229600"/>
          </a:xfrm>
          <a:prstGeom prst="straightConnector1">
            <a:avLst/>
          </a:prstGeom>
          <a:noFill/>
          <a:ln w="50800" cap="flat">
            <a:solidFill>
              <a:schemeClr val="lt2"/>
            </a:solidFill>
            <a:prstDash val="solid"/>
            <a:round/>
            <a:headEnd w="med" len="med" type="none"/>
            <a:tailEnd w="med" len="med" type="none"/>
          </a:ln>
        </p:spPr>
      </p:cxnSp>
      <p:sp>
        <p:nvSpPr>
          <p:cNvPr id="33" name="Shape 33"/>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4" name="Shape 34"/>
        <p:cNvGrpSpPr/>
        <p:nvPr/>
      </p:nvGrpSpPr>
      <p:grpSpPr>
        <a:xfrm>
          <a:off y="0" x="0"/>
          <a:ext cy="0" cx="0"/>
          <a:chOff y="0" x="0"/>
          <a:chExt cy="0" cx="0"/>
        </a:xfrm>
      </p:grpSpPr>
      <p:cxnSp>
        <p:nvCxnSpPr>
          <p:cNvPr id="35" name="Shape 35"/>
          <p:cNvCxnSpPr/>
          <p:nvPr/>
        </p:nvCxnSpPr>
        <p:spPr>
          <a:xfrm>
            <a:off y="113139" x="457200"/>
            <a:ext cy="0" cx="8229600"/>
          </a:xfrm>
          <a:prstGeom prst="straightConnector1">
            <a:avLst/>
          </a:prstGeom>
          <a:noFill/>
          <a:ln w="50800" cap="flat">
            <a:solidFill>
              <a:schemeClr val="lt2"/>
            </a:solidFill>
            <a:prstDash val="solid"/>
            <a:round/>
            <a:headEnd w="med" len="med" type="none"/>
            <a:tailEnd w="med" len="med" type="none"/>
          </a:ln>
        </p:spPr>
      </p:cxnSp>
      <p:sp>
        <p:nvSpPr>
          <p:cNvPr id="36" name="Shape 36"/>
          <p:cNvSpPr txBox="1"/>
          <p:nvPr>
            <p:ph idx="12" type="sldNum"/>
          </p:nvPr>
        </p:nvSpPr>
        <p:spPr>
          <a:xfrm>
            <a:off y="4749850" x="8556791"/>
            <a:ext cy="393600" cx="548699"/>
          </a:xfrm>
          <a:prstGeom prst="rect">
            <a:avLst/>
          </a:prstGeom>
        </p:spPr>
        <p:txBody>
          <a:bodyPr bIns="91425" rIns="91425" lIns="91425" tIns="91425" anchor="ctr" anchorCtr="0">
            <a:noAutofit/>
          </a:bodyPr>
          <a:lstStyle>
            <a:lvl1pPr>
              <a:spcBef>
                <a:spcPts val="0"/>
              </a:spcBef>
              <a:buNone/>
              <a:defRPr/>
            </a:lvl1p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1.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a:noFill/>
          <a:ln>
            <a:noFill/>
          </a:ln>
        </p:spPr>
        <p:txBody>
          <a:bodyPr bIns="91425" rIns="91425" lIns="91425" tIns="91425" anchor="b" anchorCtr="0"/>
          <a:lstStyle>
            <a:lvl1pPr>
              <a:spcBef>
                <a:spcPts val="0"/>
              </a:spcBef>
              <a:buClr>
                <a:schemeClr val="accent1"/>
              </a:buClr>
              <a:buSzPct val="100000"/>
              <a:buNone/>
              <a:defRPr b="1" sz="3600">
                <a:solidFill>
                  <a:schemeClr val="accent1"/>
                </a:solidFill>
              </a:defRPr>
            </a:lvl1pPr>
            <a:lvl2pPr>
              <a:spcBef>
                <a:spcPts val="0"/>
              </a:spcBef>
              <a:buClr>
                <a:schemeClr val="accent1"/>
              </a:buClr>
              <a:buSzPct val="100000"/>
              <a:buNone/>
              <a:defRPr b="1" sz="3600">
                <a:solidFill>
                  <a:schemeClr val="accent1"/>
                </a:solidFill>
              </a:defRPr>
            </a:lvl2pPr>
            <a:lvl3pPr>
              <a:spcBef>
                <a:spcPts val="0"/>
              </a:spcBef>
              <a:buClr>
                <a:schemeClr val="accent1"/>
              </a:buClr>
              <a:buSzPct val="100000"/>
              <a:buNone/>
              <a:defRPr b="1" sz="3600">
                <a:solidFill>
                  <a:schemeClr val="accent1"/>
                </a:solidFill>
              </a:defRPr>
            </a:lvl3pPr>
            <a:lvl4pPr>
              <a:spcBef>
                <a:spcPts val="0"/>
              </a:spcBef>
              <a:buClr>
                <a:schemeClr val="accent1"/>
              </a:buClr>
              <a:buSzPct val="100000"/>
              <a:buNone/>
              <a:defRPr b="1" sz="3600">
                <a:solidFill>
                  <a:schemeClr val="accent1"/>
                </a:solidFill>
              </a:defRPr>
            </a:lvl4pPr>
            <a:lvl5pPr>
              <a:spcBef>
                <a:spcPts val="0"/>
              </a:spcBef>
              <a:buClr>
                <a:schemeClr val="accent1"/>
              </a:buClr>
              <a:buSzPct val="100000"/>
              <a:buNone/>
              <a:defRPr b="1" sz="3600">
                <a:solidFill>
                  <a:schemeClr val="accent1"/>
                </a:solidFill>
              </a:defRPr>
            </a:lvl5pPr>
            <a:lvl6pPr>
              <a:spcBef>
                <a:spcPts val="0"/>
              </a:spcBef>
              <a:buClr>
                <a:schemeClr val="accent1"/>
              </a:buClr>
              <a:buSzPct val="100000"/>
              <a:buNone/>
              <a:defRPr b="1" sz="3600">
                <a:solidFill>
                  <a:schemeClr val="accent1"/>
                </a:solidFill>
              </a:defRPr>
            </a:lvl6pPr>
            <a:lvl7pPr>
              <a:spcBef>
                <a:spcPts val="0"/>
              </a:spcBef>
              <a:buClr>
                <a:schemeClr val="accent1"/>
              </a:buClr>
              <a:buSzPct val="100000"/>
              <a:buNone/>
              <a:defRPr b="1" sz="3600">
                <a:solidFill>
                  <a:schemeClr val="accent1"/>
                </a:solidFill>
              </a:defRPr>
            </a:lvl7pPr>
            <a:lvl8pPr>
              <a:spcBef>
                <a:spcPts val="0"/>
              </a:spcBef>
              <a:buClr>
                <a:schemeClr val="accent1"/>
              </a:buClr>
              <a:buSzPct val="100000"/>
              <a:buNone/>
              <a:defRPr b="1" sz="3600">
                <a:solidFill>
                  <a:schemeClr val="accent1"/>
                </a:solidFill>
              </a:defRPr>
            </a:lvl8pPr>
            <a:lvl9pPr>
              <a:spcBef>
                <a:spcPts val="0"/>
              </a:spcBef>
              <a:buClr>
                <a:schemeClr val="accent1"/>
              </a:buClr>
              <a:buSzPct val="100000"/>
              <a:buNone/>
              <a:defRPr b="1" sz="3600">
                <a:solidFill>
                  <a:schemeClr val="accent1"/>
                </a:solidFill>
              </a:defRPr>
            </a:lvl9pPr>
          </a:lstStyle>
          <a:p/>
        </p:txBody>
      </p:sp>
      <p:sp>
        <p:nvSpPr>
          <p:cNvPr id="6" name="Shape 6"/>
          <p:cNvSpPr txBox="1"/>
          <p:nvPr>
            <p:ph idx="1" type="body"/>
          </p:nvPr>
        </p:nvSpPr>
        <p:spPr>
          <a:xfrm>
            <a:off y="1200150" x="457200"/>
            <a:ext cy="3725699" cx="8229600"/>
          </a:xfrm>
          <a:prstGeom prst="rect">
            <a:avLst/>
          </a:prstGeom>
          <a:noFill/>
          <a:ln>
            <a:noFill/>
          </a:ln>
        </p:spPr>
        <p:txBody>
          <a:bodyPr bIns="91425" rIns="91425" lIns="91425" t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cxnSp>
        <p:nvCxnSpPr>
          <p:cNvPr id="7" name="Shape 7"/>
          <p:cNvCxnSpPr/>
          <p:nvPr/>
        </p:nvCxnSpPr>
        <p:spPr>
          <a:xfrm>
            <a:off y="5023259" x="457200"/>
            <a:ext cy="0" cx="8229600"/>
          </a:xfrm>
          <a:prstGeom prst="straightConnector1">
            <a:avLst/>
          </a:prstGeom>
          <a:noFill/>
          <a:ln w="50800" cap="flat">
            <a:solidFill>
              <a:schemeClr val="lt2"/>
            </a:solidFill>
            <a:prstDash val="solid"/>
            <a:round/>
            <a:headEnd w="med" len="med" type="none"/>
            <a:tailEnd w="med" len="med" type="none"/>
          </a:ln>
        </p:spPr>
      </p:cxnSp>
      <p:sp>
        <p:nvSpPr>
          <p:cNvPr id="8" name="Shape 8"/>
          <p:cNvSpPr txBox="1"/>
          <p:nvPr>
            <p:ph idx="12" type="sldNum"/>
          </p:nvPr>
        </p:nvSpPr>
        <p:spPr>
          <a:xfrm>
            <a:off y="4749850" x="8556791"/>
            <a:ext cy="393600" cx="548699"/>
          </a:xfrm>
          <a:prstGeom prst="rect">
            <a:avLst/>
          </a:prstGeom>
          <a:noFill/>
          <a:ln>
            <a:noFill/>
          </a:ln>
        </p:spPr>
        <p:txBody>
          <a:bodyPr bIns="91425" rIns="91425" lIns="91425" tIns="91425" anchor="ctr" anchorCtr="0">
            <a:noAutofit/>
          </a:bodyPr>
          <a:lstStyle>
            <a:lvl1pPr algn="r">
              <a:spcBef>
                <a:spcPts val="0"/>
              </a:spcBef>
              <a:buNone/>
              <a:defRPr sz="1300">
                <a:solidFill>
                  <a:schemeClr val="dk1"/>
                </a:solidFill>
              </a:defRPr>
            </a:lvl1pPr>
          </a:lstStyle>
          <a:p>
            <a:pPr>
              <a:spcBef>
                <a:spcPts val="0"/>
              </a:spcBef>
              <a:buNone/>
            </a:pPr>
            <a:fld id="{00000000-1234-1234-1234-123412341234}" type="slidenum">
              <a:rPr lang="en"/>
              <a:t>‹#›</a:t>
            </a:fld>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hf dt="0" ftr="0" sldNum="0" hdr="0"/>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1.xml" Type="http://schemas.openxmlformats.org/officeDocument/2006/relationships/slideLayout" Id="rId1"/></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2.xml" Type="http://schemas.openxmlformats.org/officeDocument/2006/relationships/slideLayout" Id="rId1"/><Relationship Target="../media/image08.pn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2.xml" Type="http://schemas.openxmlformats.org/officeDocument/2006/relationships/slideLayout" Id="rId1"/><Relationship Target="../media/image06.png" Type="http://schemas.openxmlformats.org/officeDocument/2006/relationships/image" Id="rId3"/></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2.xml" Type="http://schemas.openxmlformats.org/officeDocument/2006/relationships/slideLayout" Id="rId1"/><Relationship Target="../media/image07.pn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2.xml" Type="http://schemas.openxmlformats.org/officeDocument/2006/relationships/slideLayout" Id="rId1"/></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2.xml" Type="http://schemas.openxmlformats.org/officeDocument/2006/relationships/slideLayout" Id="rId1"/></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2.xml" Type="http://schemas.openxmlformats.org/officeDocument/2006/relationships/slideLayout" Id="rId1"/></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2.xml" Type="http://schemas.openxmlformats.org/officeDocument/2006/relationships/slideLayout" Id="rId1"/><Relationship Target="../media/image05.pn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2.xml" Type="http://schemas.openxmlformats.org/officeDocument/2006/relationships/slideLayout" Id="rId1"/></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2.xml" Type="http://schemas.openxmlformats.org/officeDocument/2006/relationships/slideLayout" Id="rId1"/></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2.xml" Type="http://schemas.openxmlformats.org/officeDocument/2006/relationships/slideLayout" Id="rId1"/></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2.xml" Type="http://schemas.openxmlformats.org/officeDocument/2006/relationships/slideLayout" Id="rId1"/><Relationship Target="../media/image04.pn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2.xml" Type="http://schemas.openxmlformats.org/officeDocument/2006/relationships/slideLayout" Id="rId1"/></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2.xml" Type="http://schemas.openxmlformats.org/officeDocument/2006/relationships/slideLayout" Id="rId1"/></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2.xml" Type="http://schemas.openxmlformats.org/officeDocument/2006/relationships/slideLayout" Id="rId1"/><Relationship Target="../media/image02.jpg" Type="http://schemas.openxmlformats.org/officeDocument/2006/relationships/image" Id="rId4"/><Relationship Target="../media/image03.jp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2.xml" Type="http://schemas.openxmlformats.org/officeDocument/2006/relationships/slideLayout" Id="rId1"/><Relationship Target="../media/image01.jpg" Type="http://schemas.openxmlformats.org/officeDocument/2006/relationships/image" Id="rId4"/><Relationship Target="../media/image00.jp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 name="Shape 37"/>
        <p:cNvGrpSpPr/>
        <p:nvPr/>
      </p:nvGrpSpPr>
      <p:grpSpPr>
        <a:xfrm>
          <a:off y="0" x="0"/>
          <a:ext cy="0" cx="0"/>
          <a:chOff y="0" x="0"/>
          <a:chExt cy="0" cx="0"/>
        </a:xfrm>
      </p:grpSpPr>
      <p:sp>
        <p:nvSpPr>
          <p:cNvPr id="38" name="Shape 38"/>
          <p:cNvSpPr txBox="1"/>
          <p:nvPr>
            <p:ph type="ctrTitle"/>
          </p:nvPr>
        </p:nvSpPr>
        <p:spPr>
          <a:xfrm>
            <a:off y="563759" x="457200"/>
            <a:ext cy="3009600" cx="8229600"/>
          </a:xfrm>
          <a:prstGeom prst="rect">
            <a:avLst/>
          </a:prstGeom>
        </p:spPr>
        <p:txBody>
          <a:bodyPr bIns="91425" rIns="91425" lIns="91425" tIns="91425" anchor="t" anchorCtr="0">
            <a:noAutofit/>
          </a:bodyPr>
          <a:lstStyle/>
          <a:p>
            <a:pPr algn="r" rtl="0">
              <a:spcBef>
                <a:spcPts val="0"/>
              </a:spcBef>
              <a:buNone/>
            </a:pPr>
            <a:r>
              <a:rPr lang="en"/>
              <a:t>SLHS-SIM</a:t>
            </a:r>
          </a:p>
          <a:p>
            <a:pPr algn="r" rtl="0">
              <a:spcBef>
                <a:spcPts val="0"/>
              </a:spcBef>
              <a:buNone/>
            </a:pPr>
            <a:r>
              <a:rPr sz="1800" lang="en"/>
              <a:t>Devika Pradhan</a:t>
            </a:r>
          </a:p>
          <a:p>
            <a:pPr algn="r" rtl="0">
              <a:spcBef>
                <a:spcPts val="0"/>
              </a:spcBef>
              <a:buNone/>
            </a:pPr>
            <a:r>
              <a:rPr sz="1800" lang="en"/>
              <a:t>Hang Yang</a:t>
            </a:r>
          </a:p>
          <a:p>
            <a:pPr algn="r" rtl="0">
              <a:spcBef>
                <a:spcPts val="0"/>
              </a:spcBef>
              <a:buNone/>
            </a:pPr>
            <a:r>
              <a:rPr sz="1800" lang="en"/>
              <a:t>Michael Wu</a:t>
            </a:r>
          </a:p>
          <a:p>
            <a:pPr algn="r" rtl="0">
              <a:spcBef>
                <a:spcPts val="0"/>
              </a:spcBef>
              <a:buNone/>
            </a:pPr>
            <a:r>
              <a:rPr sz="1800" lang="en"/>
              <a:t>Taoyue Zhang</a:t>
            </a:r>
          </a:p>
        </p:txBody>
      </p:sp>
      <p:sp>
        <p:nvSpPr>
          <p:cNvPr id="39" name="Shape 39"/>
          <p:cNvSpPr txBox="1"/>
          <p:nvPr>
            <p:ph idx="1" type="subTitle"/>
          </p:nvPr>
        </p:nvSpPr>
        <p:spPr>
          <a:xfrm>
            <a:off y="3716392" x="457200"/>
            <a:ext cy="1232699" cx="8229600"/>
          </a:xfrm>
          <a:prstGeom prst="rect">
            <a:avLst/>
          </a:prstGeom>
        </p:spPr>
        <p:txBody>
          <a:bodyPr bIns="91425" rIns="91425" lIns="91425" tIns="91425" anchor="t" anchorCtr="0">
            <a:noAutofit/>
          </a:bodyPr>
          <a:lstStyle/>
          <a:p>
            <a:pPr indent="0" marL="0">
              <a:spcBef>
                <a:spcPts val="0"/>
              </a:spcBef>
              <a:buNone/>
            </a:pPr>
            <a:r>
              <a:rPr sz="2400" lang="en"/>
              <a:t>                           Spring 2015 Mid-Semester Design Review</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y="0" x="0"/>
          <a:ext cy="0" cx="0"/>
          <a:chOff y="0" x="0"/>
          <a:chExt cy="0" cx="0"/>
        </a:xfrm>
      </p:grpSpPr>
      <p:sp>
        <p:nvSpPr>
          <p:cNvPr id="97" name="Shape 97"/>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Simulation Slides</a:t>
            </a:r>
          </a:p>
        </p:txBody>
      </p:sp>
      <p:pic>
        <p:nvPicPr>
          <p:cNvPr id="98" name="Shape 98"/>
          <p:cNvPicPr preferRelativeResize="0"/>
          <p:nvPr/>
        </p:nvPicPr>
        <p:blipFill>
          <a:blip r:embed="rId3">
            <a:alphaModFix/>
          </a:blip>
          <a:stretch>
            <a:fillRect/>
          </a:stretch>
        </p:blipFill>
        <p:spPr>
          <a:xfrm>
            <a:off y="1257499" x="904225"/>
            <a:ext cy="3575174" cx="659397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y="0" x="0"/>
          <a:ext cy="0" cx="0"/>
          <a:chOff y="0" x="0"/>
          <a:chExt cy="0" cx="0"/>
        </a:xfrm>
      </p:grpSpPr>
      <p:pic>
        <p:nvPicPr>
          <p:cNvPr id="103" name="Shape 103"/>
          <p:cNvPicPr preferRelativeResize="0"/>
          <p:nvPr/>
        </p:nvPicPr>
        <p:blipFill>
          <a:blip r:embed="rId3">
            <a:alphaModFix/>
          </a:blip>
          <a:stretch>
            <a:fillRect/>
          </a:stretch>
        </p:blipFill>
        <p:spPr>
          <a:xfrm>
            <a:off y="47874" x="0"/>
            <a:ext cy="4990801" cx="920495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y="0" x="0"/>
          <a:ext cy="0" cx="0"/>
          <a:chOff y="0" x="0"/>
          <a:chExt cy="0" cx="0"/>
        </a:xfrm>
      </p:grpSpPr>
      <p:sp>
        <p:nvSpPr>
          <p:cNvPr id="108" name="Shape 108"/>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t/>
            </a:r>
            <a:endParaRPr/>
          </a:p>
        </p:txBody>
      </p:sp>
      <p:sp>
        <p:nvSpPr>
          <p:cNvPr id="109" name="Shape 109"/>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t/>
            </a:r>
            <a:endParaRPr/>
          </a:p>
        </p:txBody>
      </p:sp>
      <p:pic>
        <p:nvPicPr>
          <p:cNvPr id="110" name="Shape 110"/>
          <p:cNvPicPr preferRelativeResize="0"/>
          <p:nvPr/>
        </p:nvPicPr>
        <p:blipFill>
          <a:blip r:embed="rId3">
            <a:alphaModFix/>
          </a:blip>
          <a:stretch>
            <a:fillRect/>
          </a:stretch>
        </p:blipFill>
        <p:spPr>
          <a:xfrm>
            <a:off y="0" x="0"/>
            <a:ext cy="5143500" cx="908515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y="0" x="0"/>
          <a:ext cy="0" cx="0"/>
          <a:chOff y="0" x="0"/>
          <a:chExt cy="0" cx="0"/>
        </a:xfrm>
      </p:grpSpPr>
      <p:sp>
        <p:nvSpPr>
          <p:cNvPr id="115" name="Shape 115"/>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Specs of the Simulation and Code</a:t>
            </a:r>
          </a:p>
        </p:txBody>
      </p:sp>
      <p:sp>
        <p:nvSpPr>
          <p:cNvPr id="116" name="Shape 11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The time stamps are flexible and at an interval of 18 secs approx</a:t>
            </a:r>
          </a:p>
          <a:p>
            <a:pPr rtl="0" lvl="0" indent="-419100" marL="457200">
              <a:spcBef>
                <a:spcPts val="0"/>
              </a:spcBef>
              <a:buClr>
                <a:schemeClr val="dk1"/>
              </a:buClr>
              <a:buSzPct val="100000"/>
              <a:buFont typeface="Arial"/>
              <a:buChar char="●"/>
            </a:pPr>
            <a:r>
              <a:rPr lang="en"/>
              <a:t>The simulation records user responses</a:t>
            </a:r>
          </a:p>
          <a:p>
            <a:pPr rtl="0" lvl="0" indent="-419100" marL="457200">
              <a:spcBef>
                <a:spcPts val="0"/>
              </a:spcBef>
              <a:buClr>
                <a:schemeClr val="dk1"/>
              </a:buClr>
              <a:buSzPct val="100000"/>
              <a:buFont typeface="Arial"/>
              <a:buChar char="●"/>
            </a:pPr>
            <a:r>
              <a:rPr lang="en"/>
              <a:t>Subject can review any segment of the simulation any time he wants.</a:t>
            </a:r>
          </a:p>
          <a:p>
            <a:pPr lvl="0" indent="-419100" marL="457200">
              <a:spcBef>
                <a:spcPts val="0"/>
              </a:spcBef>
              <a:buClr>
                <a:schemeClr val="dk1"/>
              </a:buClr>
              <a:buSzPct val="100000"/>
              <a:buFont typeface="Arial"/>
              <a:buChar char="●"/>
            </a:pPr>
            <a:r>
              <a:rPr lang="en"/>
              <a:t>Coded is JQuery and Java Script  using online standard libraries.</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y="0" x="0"/>
          <a:ext cy="0" cx="0"/>
          <a:chOff y="0" x="0"/>
          <a:chExt cy="0" cx="0"/>
        </a:xfrm>
      </p:grpSpPr>
      <p:sp>
        <p:nvSpPr>
          <p:cNvPr id="121" name="Shape 121"/>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SWOT Analysis</a:t>
            </a:r>
          </a:p>
        </p:txBody>
      </p:sp>
      <p:sp>
        <p:nvSpPr>
          <p:cNvPr id="122" name="Shape 122"/>
          <p:cNvSpPr/>
          <p:nvPr/>
        </p:nvSpPr>
        <p:spPr>
          <a:xfrm>
            <a:off y="1200150" x="526800"/>
            <a:ext cy="1736699" cx="36468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a:spcBef>
                <a:spcPts val="0"/>
              </a:spcBef>
              <a:buNone/>
            </a:pPr>
            <a:r>
              <a:rPr sz="2400" lang="en">
                <a:latin typeface="Francois One"/>
                <a:ea typeface="Francois One"/>
                <a:cs typeface="Francois One"/>
                <a:sym typeface="Francois One"/>
              </a:rPr>
              <a:t>Strengths</a:t>
            </a:r>
          </a:p>
          <a:p>
            <a:pPr rtl="0">
              <a:spcBef>
                <a:spcPts val="0"/>
              </a:spcBef>
              <a:buNone/>
            </a:pPr>
            <a:r>
              <a:t/>
            </a:r>
            <a:endParaRPr/>
          </a:p>
          <a:p>
            <a:pPr rtl="0">
              <a:spcBef>
                <a:spcPts val="0"/>
              </a:spcBef>
              <a:buNone/>
            </a:pPr>
            <a:r>
              <a:t/>
            </a:r>
            <a:endParaRPr/>
          </a:p>
          <a:p>
            <a:pPr rtl="0">
              <a:spcBef>
                <a:spcPts val="0"/>
              </a:spcBef>
              <a:buNone/>
            </a:pPr>
            <a:r>
              <a:t/>
            </a:r>
            <a:endParaRPr/>
          </a:p>
          <a:p>
            <a:pPr>
              <a:spcBef>
                <a:spcPts val="0"/>
              </a:spcBef>
              <a:buNone/>
            </a:pPr>
            <a:r>
              <a:rPr lang="en"/>
              <a:t>We made the site more user friendly and flexible for the subject to experiment with.</a:t>
            </a:r>
          </a:p>
        </p:txBody>
      </p:sp>
      <p:sp>
        <p:nvSpPr>
          <p:cNvPr id="123" name="Shape 123"/>
          <p:cNvSpPr/>
          <p:nvPr/>
        </p:nvSpPr>
        <p:spPr>
          <a:xfrm>
            <a:off y="1200150" x="4781400"/>
            <a:ext cy="1736699" cx="35331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a:spcBef>
                <a:spcPts val="0"/>
              </a:spcBef>
              <a:buNone/>
            </a:pPr>
            <a:r>
              <a:rPr sz="2400" lang="en">
                <a:latin typeface="Francois One"/>
                <a:ea typeface="Francois One"/>
                <a:cs typeface="Francois One"/>
                <a:sym typeface="Francois One"/>
              </a:rPr>
              <a:t>Weaknesses</a:t>
            </a:r>
          </a:p>
          <a:p>
            <a:pPr rtl="0">
              <a:spcBef>
                <a:spcPts val="0"/>
              </a:spcBef>
              <a:buNone/>
            </a:pPr>
            <a:r>
              <a:t/>
            </a:r>
            <a:endParaRPr sz="2400">
              <a:latin typeface="Francois One"/>
              <a:ea typeface="Francois One"/>
              <a:cs typeface="Francois One"/>
              <a:sym typeface="Francois One"/>
            </a:endParaRPr>
          </a:p>
          <a:p>
            <a:pPr rtl="0">
              <a:spcBef>
                <a:spcPts val="0"/>
              </a:spcBef>
              <a:buNone/>
            </a:pPr>
            <a:r>
              <a:rPr lang="en"/>
              <a:t>The simulation doesn’t incorporate all the constraints like age, number of past attempts in consideration, etc.  </a:t>
            </a:r>
          </a:p>
          <a:p>
            <a:pPr>
              <a:spcBef>
                <a:spcPts val="0"/>
              </a:spcBef>
              <a:buNone/>
            </a:pPr>
            <a:r>
              <a:t/>
            </a:r>
            <a:endParaRPr/>
          </a:p>
        </p:txBody>
      </p:sp>
      <p:sp>
        <p:nvSpPr>
          <p:cNvPr id="124" name="Shape 124"/>
          <p:cNvSpPr/>
          <p:nvPr/>
        </p:nvSpPr>
        <p:spPr>
          <a:xfrm>
            <a:off y="2936550" x="546000"/>
            <a:ext cy="1736699" cx="36468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a:spcBef>
                <a:spcPts val="0"/>
              </a:spcBef>
              <a:buNone/>
            </a:pPr>
            <a:r>
              <a:rPr sz="2400" lang="en">
                <a:latin typeface="Francois One"/>
                <a:ea typeface="Francois One"/>
                <a:cs typeface="Francois One"/>
                <a:sym typeface="Francois One"/>
              </a:rPr>
              <a:t>Opportunities</a:t>
            </a:r>
          </a:p>
          <a:p>
            <a:pPr rtl="0">
              <a:spcBef>
                <a:spcPts val="0"/>
              </a:spcBef>
              <a:buNone/>
            </a:pPr>
            <a:r>
              <a:t/>
            </a:r>
            <a:endParaRPr sz="2400">
              <a:latin typeface="Francois One"/>
              <a:ea typeface="Francois One"/>
              <a:cs typeface="Francois One"/>
              <a:sym typeface="Francois One"/>
            </a:endParaRPr>
          </a:p>
          <a:p>
            <a:pPr>
              <a:spcBef>
                <a:spcPts val="0"/>
              </a:spcBef>
              <a:buNone/>
            </a:pPr>
            <a:r>
              <a:rPr lang="en"/>
              <a:t>The same and more advanced specs can be used in the simulation video given by our PP.</a:t>
            </a:r>
          </a:p>
        </p:txBody>
      </p:sp>
      <p:sp>
        <p:nvSpPr>
          <p:cNvPr id="125" name="Shape 125"/>
          <p:cNvSpPr/>
          <p:nvPr/>
        </p:nvSpPr>
        <p:spPr>
          <a:xfrm>
            <a:off y="2936550" x="4781400"/>
            <a:ext cy="1736699" cx="3533100"/>
          </a:xfrm>
          <a:prstGeom prst="roundRect">
            <a:avLst>
              <a:gd fmla="val 16667" name="adj"/>
            </a:avLst>
          </a:prstGeom>
          <a:solidFill>
            <a:schemeClr val="lt2"/>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a:spcBef>
                <a:spcPts val="0"/>
              </a:spcBef>
              <a:buNone/>
            </a:pPr>
            <a:r>
              <a:rPr sz="2400" lang="en">
                <a:latin typeface="Francois One"/>
                <a:ea typeface="Francois One"/>
                <a:cs typeface="Francois One"/>
                <a:sym typeface="Francois One"/>
              </a:rPr>
              <a:t>Threats</a:t>
            </a:r>
          </a:p>
          <a:p>
            <a:pPr rtl="0">
              <a:spcBef>
                <a:spcPts val="0"/>
              </a:spcBef>
              <a:buNone/>
            </a:pPr>
            <a:r>
              <a:rPr lang="en"/>
              <a:t>For better results, we need all member to become proficient with coding</a:t>
            </a:r>
          </a:p>
          <a:p>
            <a:pPr rtl="0">
              <a:spcBef>
                <a:spcPts val="0"/>
              </a:spcBef>
              <a:buNone/>
            </a:pPr>
            <a:r>
              <a:t/>
            </a:r>
            <a:endParaRPr/>
          </a:p>
          <a:p>
            <a:pPr rtl="0">
              <a:spcBef>
                <a:spcPts val="0"/>
              </a:spcBef>
              <a:buNone/>
            </a:pPr>
            <a:r>
              <a:t/>
            </a:r>
            <a:endParaRPr/>
          </a:p>
          <a:p>
            <a:pPr>
              <a:spcBef>
                <a:spcPts val="0"/>
              </a:spcBef>
              <a:buNone/>
            </a:pPr>
            <a:r>
              <a:t/>
            </a: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y="0" x="0"/>
          <a:ext cy="0" cx="0"/>
          <a:chOff y="0" x="0"/>
          <a:chExt cy="0" cx="0"/>
        </a:xfrm>
      </p:grpSpPr>
      <p:sp>
        <p:nvSpPr>
          <p:cNvPr id="130" name="Shape 130"/>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Semester Goals</a:t>
            </a:r>
          </a:p>
        </p:txBody>
      </p:sp>
      <p:sp>
        <p:nvSpPr>
          <p:cNvPr id="131" name="Shape 13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As a team work on making the simulation vidoes subject friendly and making the site interactive. This involves completing all the objectives said before in the  presentation.</a:t>
            </a:r>
          </a:p>
          <a:p>
            <a:pPr lvl="0" indent="-419100" marL="457200">
              <a:spcBef>
                <a:spcPts val="0"/>
              </a:spcBef>
              <a:buClr>
                <a:schemeClr val="dk1"/>
              </a:buClr>
              <a:buSzPct val="100000"/>
              <a:buFont typeface="Arial"/>
              <a:buChar char="●"/>
            </a:pPr>
            <a:r>
              <a:rPr lang="en"/>
              <a:t>Individually, we all want to use this opportunity to learn new coding languages.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y="0" x="0"/>
          <a:ext cy="0" cx="0"/>
          <a:chOff y="0" x="0"/>
          <a:chExt cy="0" cx="0"/>
        </a:xfrm>
      </p:grpSpPr>
      <p:pic>
        <p:nvPicPr>
          <p:cNvPr id="136" name="Shape 136"/>
          <p:cNvPicPr preferRelativeResize="0"/>
          <p:nvPr/>
        </p:nvPicPr>
        <p:blipFill>
          <a:blip r:embed="rId3">
            <a:alphaModFix/>
          </a:blip>
          <a:stretch>
            <a:fillRect/>
          </a:stretch>
        </p:blipFill>
        <p:spPr>
          <a:xfrm>
            <a:off y="0" x="1613550"/>
            <a:ext cy="5143500" cx="566737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 name="Shape 43"/>
        <p:cNvGrpSpPr/>
        <p:nvPr/>
      </p:nvGrpSpPr>
      <p:grpSpPr>
        <a:xfrm>
          <a:off y="0" x="0"/>
          <a:ext cy="0" cx="0"/>
          <a:chOff y="0" x="0"/>
          <a:chExt cy="0" cx="0"/>
        </a:xfrm>
      </p:grpSpPr>
      <p:sp>
        <p:nvSpPr>
          <p:cNvPr id="44" name="Shape 44"/>
          <p:cNvSpPr txBox="1"/>
          <p:nvPr>
            <p:ph type="title"/>
          </p:nvPr>
        </p:nvSpPr>
        <p:spPr>
          <a:xfrm>
            <a:off y="177053" x="457200"/>
            <a:ext cy="857400" cx="8229600"/>
          </a:xfrm>
          <a:prstGeom prst="rect">
            <a:avLst/>
          </a:prstGeom>
        </p:spPr>
        <p:txBody>
          <a:bodyPr bIns="91425" rIns="91425" lIns="91425" tIns="91425" anchor="b" anchorCtr="0">
            <a:noAutofit/>
          </a:bodyPr>
          <a:lstStyle/>
          <a:p>
            <a:pPr>
              <a:spcBef>
                <a:spcPts val="0"/>
              </a:spcBef>
              <a:buNone/>
            </a:pPr>
            <a:r>
              <a:rPr lang="en"/>
              <a:t>Partners</a:t>
            </a:r>
          </a:p>
        </p:txBody>
      </p:sp>
      <p:sp>
        <p:nvSpPr>
          <p:cNvPr id="45" name="Shape 45"/>
          <p:cNvSpPr txBox="1"/>
          <p:nvPr>
            <p:ph idx="1" type="body"/>
          </p:nvPr>
        </p:nvSpPr>
        <p:spPr>
          <a:xfrm>
            <a:off y="1200150" x="1087675"/>
            <a:ext cy="2822999" cx="7598999"/>
          </a:xfrm>
          <a:prstGeom prst="rect">
            <a:avLst/>
          </a:prstGeom>
        </p:spPr>
        <p:txBody>
          <a:bodyPr bIns="91425" rIns="91425" lIns="91425" tIns="91425" anchor="t" anchorCtr="0">
            <a:noAutofit/>
          </a:bodyPr>
          <a:lstStyle/>
          <a:p>
            <a:pPr rtl="0">
              <a:spcBef>
                <a:spcPts val="0"/>
              </a:spcBef>
              <a:buNone/>
            </a:pPr>
            <a:r>
              <a:rPr sz="2400" lang="en"/>
              <a:t>In coöperation with the Purdue Department of Speech, Language, and Hearing Sciences (SLHS)</a:t>
            </a:r>
          </a:p>
          <a:p>
            <a:pPr rtl="0">
              <a:spcBef>
                <a:spcPts val="0"/>
              </a:spcBef>
              <a:buNone/>
            </a:pPr>
            <a:r>
              <a:t/>
            </a:r>
            <a:endParaRPr sz="2400"/>
          </a:p>
          <a:p>
            <a:pPr rtl="0">
              <a:spcBef>
                <a:spcPts val="0"/>
              </a:spcBef>
              <a:buNone/>
            </a:pPr>
            <a:r>
              <a:rPr sz="2400" lang="en"/>
              <a:t>Primary contact:</a:t>
            </a:r>
          </a:p>
          <a:p>
            <a:pPr rtl="0" lvl="0" indent="-381000" marL="457200">
              <a:spcBef>
                <a:spcPts val="0"/>
              </a:spcBef>
              <a:buClr>
                <a:schemeClr val="dk1"/>
              </a:buClr>
              <a:buSzPct val="100000"/>
              <a:buFont typeface="Arial"/>
              <a:buChar char="-"/>
            </a:pPr>
            <a:r>
              <a:rPr sz="2400" lang="en"/>
              <a:t>Barbara Cicholski (Speech and language pathologist)</a:t>
            </a:r>
          </a:p>
          <a:p>
            <a:pPr rtl="0" lvl="0" indent="-381000" marL="457200">
              <a:spcBef>
                <a:spcPts val="0"/>
              </a:spcBef>
              <a:buClr>
                <a:schemeClr val="dk1"/>
              </a:buClr>
              <a:buSzPct val="100000"/>
              <a:buFont typeface="Arial"/>
              <a:buChar char="-"/>
            </a:pPr>
            <a:r>
              <a:rPr sz="2400" lang="en"/>
              <a:t>Anu Subramanian (Associate Professor at SLHS at purdue)</a:t>
            </a:r>
          </a:p>
          <a:p>
            <a:pPr rtl="0" lvl="0">
              <a:spcBef>
                <a:spcPts val="0"/>
              </a:spcBef>
              <a:buNone/>
            </a:pPr>
            <a:r>
              <a:rPr sz="2400" lang="en"/>
              <a:t>     </a:t>
            </a:r>
          </a:p>
          <a:p>
            <a:pPr rtl="0" lvl="0">
              <a:spcBef>
                <a:spcPts val="0"/>
              </a:spcBef>
              <a:buNone/>
            </a:pPr>
            <a:r>
              <a:rPr sz="2400" lang="en"/>
              <a:t> </a:t>
            </a:r>
          </a:p>
          <a:p>
            <a:pPr rtl="0" lvl="0">
              <a:spcBef>
                <a:spcPts val="0"/>
              </a:spcBef>
              <a:buNone/>
            </a:pPr>
            <a:r>
              <a:t/>
            </a:r>
            <a:endParaRPr sz="2400"/>
          </a:p>
          <a:p>
            <a:pPr rtl="0" lvl="0" indent="0" marL="457200">
              <a:spcBef>
                <a:spcPts val="0"/>
              </a:spcBef>
              <a:buNone/>
            </a:pPr>
            <a:r>
              <a:t/>
            </a: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 name="Shape 49"/>
        <p:cNvGrpSpPr/>
        <p:nvPr/>
      </p:nvGrpSpPr>
      <p:grpSpPr>
        <a:xfrm>
          <a:off y="0" x="0"/>
          <a:ext cy="0" cx="0"/>
          <a:chOff y="0" x="0"/>
          <a:chExt cy="0" cx="0"/>
        </a:xfrm>
      </p:grpSpPr>
      <p:sp>
        <p:nvSpPr>
          <p:cNvPr id="50" name="Shape 50"/>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Objectives</a:t>
            </a:r>
          </a:p>
        </p:txBody>
      </p:sp>
      <p:sp>
        <p:nvSpPr>
          <p:cNvPr id="51" name="Shape 51"/>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lang="en"/>
              <a:t>To design and implement an online simulation of the Peabody Picture Vocabulary Test Fourth generation (PPVT-IV) for students studying in SLHS-related fields to practice administering the exam</a:t>
            </a:r>
          </a:p>
          <a:p>
            <a:pPr rtl="0" lvl="0">
              <a:spcBef>
                <a:spcPts val="0"/>
              </a:spcBef>
              <a:buNone/>
            </a:pPr>
            <a:r>
              <a:t/>
            </a:r>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y="0" x="0"/>
          <a:ext cy="0" cx="0"/>
          <a:chOff y="0" x="0"/>
          <a:chExt cy="0" cx="0"/>
        </a:xfrm>
      </p:grpSpPr>
      <p:sp>
        <p:nvSpPr>
          <p:cNvPr id="56" name="Shape 56"/>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Objectives</a:t>
            </a:r>
          </a:p>
        </p:txBody>
      </p:sp>
      <p:sp>
        <p:nvSpPr>
          <p:cNvPr id="57" name="Shape 57"/>
          <p:cNvSpPr txBox="1"/>
          <p:nvPr>
            <p:ph idx="1" type="body"/>
          </p:nvPr>
        </p:nvSpPr>
        <p:spPr>
          <a:xfrm>
            <a:off y="1124625"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That includes:</a:t>
            </a:r>
          </a:p>
          <a:p>
            <a:pPr rtl="0" lvl="0" indent="-419100" marL="457200">
              <a:spcBef>
                <a:spcPts val="0"/>
              </a:spcBef>
              <a:buClr>
                <a:schemeClr val="dk1"/>
              </a:buClr>
              <a:buSzPct val="100000"/>
              <a:buFont typeface="Arial"/>
              <a:buChar char="-"/>
            </a:pPr>
            <a:r>
              <a:rPr lang="en"/>
              <a:t>1. Create an online database for storing the videos and forms.</a:t>
            </a:r>
          </a:p>
          <a:p>
            <a:pPr rtl="0" lvl="0" indent="-419100" marL="457200">
              <a:spcBef>
                <a:spcPts val="0"/>
              </a:spcBef>
              <a:buClr>
                <a:schemeClr val="dk1"/>
              </a:buClr>
              <a:buSzPct val="100000"/>
              <a:buFont typeface="Arial"/>
              <a:buChar char="-"/>
            </a:pPr>
            <a:r>
              <a:rPr lang="en"/>
              <a:t>2. Create a complete scoring and testing system on website, i.e. setting different stops for different level of users.</a:t>
            </a:r>
          </a:p>
          <a:p>
            <a:pPr lvl="0" indent="-419100" marL="457200">
              <a:spcBef>
                <a:spcPts val="0"/>
              </a:spcBef>
              <a:buClr>
                <a:schemeClr val="dk1"/>
              </a:buClr>
              <a:buSzPct val="100000"/>
              <a:buFont typeface="Arial"/>
              <a:buChar char="-"/>
            </a:pPr>
            <a:r>
              <a:rPr lang="en"/>
              <a:t>3. The last step is making the system work for other different tests.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y="0" x="0"/>
          <a:ext cy="0" cx="0"/>
          <a:chOff y="0" x="0"/>
          <a:chExt cy="0" cx="0"/>
        </a:xfrm>
      </p:grpSpPr>
      <p:sp>
        <p:nvSpPr>
          <p:cNvPr id="62" name="Shape 62"/>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Timeline</a:t>
            </a:r>
          </a:p>
        </p:txBody>
      </p:sp>
      <p:sp>
        <p:nvSpPr>
          <p:cNvPr id="63" name="Shape 63"/>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t/>
            </a:r>
            <a:endParaRPr/>
          </a:p>
          <a:p>
            <a:pPr>
              <a:spcBef>
                <a:spcPts val="0"/>
              </a:spcBef>
              <a:buNone/>
            </a:pPr>
            <a:r>
              <a:t/>
            </a:r>
            <a:endParaRPr/>
          </a:p>
        </p:txBody>
      </p:sp>
      <p:pic>
        <p:nvPicPr>
          <p:cNvPr id="64" name="Shape 64"/>
          <p:cNvPicPr preferRelativeResize="0"/>
          <p:nvPr/>
        </p:nvPicPr>
        <p:blipFill>
          <a:blip r:embed="rId3">
            <a:alphaModFix/>
          </a:blip>
          <a:stretch>
            <a:fillRect/>
          </a:stretch>
        </p:blipFill>
        <p:spPr>
          <a:xfrm>
            <a:off y="1281175" x="886675"/>
            <a:ext cy="3389125" cx="5763024"/>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y="0" x="0"/>
          <a:ext cy="0" cx="0"/>
          <a:chOff y="0" x="0"/>
          <a:chExt cy="0" cx="0"/>
        </a:xfrm>
      </p:grpSpPr>
      <p:sp>
        <p:nvSpPr>
          <p:cNvPr id="69" name="Shape 69"/>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Progress</a:t>
            </a:r>
          </a:p>
        </p:txBody>
      </p:sp>
      <p:sp>
        <p:nvSpPr>
          <p:cNvPr id="70" name="Shape 70"/>
          <p:cNvSpPr txBox="1"/>
          <p:nvPr>
            <p:ph idx="1" type="body"/>
          </p:nvPr>
        </p:nvSpPr>
        <p:spPr>
          <a:xfrm>
            <a:off y="1200150" x="457200"/>
            <a:ext cy="3725699" cx="8229600"/>
          </a:xfrm>
          <a:prstGeom prst="rect">
            <a:avLst/>
          </a:prstGeom>
        </p:spPr>
        <p:txBody>
          <a:bodyPr bIns="91425" rIns="91425" lIns="91425" tIns="91425" anchor="t" anchorCtr="0">
            <a:noAutofit/>
          </a:bodyPr>
          <a:lstStyle/>
          <a:p>
            <a:pPr rtl="0" lvl="0" indent="-419100" marL="457200">
              <a:spcBef>
                <a:spcPts val="0"/>
              </a:spcBef>
              <a:buClr>
                <a:schemeClr val="dk1"/>
              </a:buClr>
              <a:buSzPct val="100000"/>
              <a:buFont typeface="Arial"/>
              <a:buChar char="-"/>
            </a:pPr>
            <a:r>
              <a:rPr lang="en"/>
              <a:t>Met with Prof. Cicholski to review last semester’s progress and revise any residual objectives</a:t>
            </a:r>
          </a:p>
          <a:p>
            <a:pPr rtl="0" lvl="0" indent="-419100" marL="457200">
              <a:spcBef>
                <a:spcPts val="0"/>
              </a:spcBef>
              <a:buClr>
                <a:schemeClr val="dk1"/>
              </a:buClr>
              <a:buSzPct val="100000"/>
              <a:buFont typeface="Arial"/>
              <a:buChar char="-"/>
            </a:pPr>
            <a:r>
              <a:rPr lang="en"/>
              <a:t>Cleaning up code from previous team’s work to better suit project needs</a:t>
            </a:r>
          </a:p>
          <a:p>
            <a:pPr rtl="0" lvl="0" indent="-419100" marL="457200">
              <a:spcBef>
                <a:spcPts val="0"/>
              </a:spcBef>
              <a:buClr>
                <a:schemeClr val="dk1"/>
              </a:buClr>
              <a:buSzPct val="100000"/>
              <a:buFont typeface="Arial"/>
              <a:buChar char="-"/>
            </a:pPr>
            <a:r>
              <a:rPr lang="en"/>
              <a:t>Clean and intuitive implementation of required functions</a:t>
            </a:r>
          </a:p>
          <a:p>
            <a:pPr lvl="0">
              <a:spcBef>
                <a:spcPts val="0"/>
              </a:spcBef>
              <a:buNone/>
            </a:pPr>
            <a:r>
              <a:t/>
            </a:r>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y="0" x="0"/>
          <a:ext cy="0" cx="0"/>
          <a:chOff y="0" x="0"/>
          <a:chExt cy="0" cx="0"/>
        </a:xfrm>
      </p:grpSpPr>
      <p:sp>
        <p:nvSpPr>
          <p:cNvPr id="75" name="Shape 75"/>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What We Have Done This Semester</a:t>
            </a:r>
          </a:p>
        </p:txBody>
      </p:sp>
      <p:sp>
        <p:nvSpPr>
          <p:cNvPr id="76" name="Shape 76"/>
          <p:cNvSpPr txBox="1"/>
          <p:nvPr>
            <p:ph idx="1" type="body"/>
          </p:nvPr>
        </p:nvSpPr>
        <p:spPr>
          <a:xfrm>
            <a:off y="1200150" x="457200"/>
            <a:ext cy="3725699" cx="8229600"/>
          </a:xfrm>
          <a:prstGeom prst="rect">
            <a:avLst/>
          </a:prstGeom>
        </p:spPr>
        <p:txBody>
          <a:bodyPr bIns="91425" rIns="91425" lIns="91425" tIns="91425" anchor="t" anchorCtr="0">
            <a:noAutofit/>
          </a:bodyPr>
          <a:lstStyle/>
          <a:p>
            <a:pPr rtl="0">
              <a:spcBef>
                <a:spcPts val="0"/>
              </a:spcBef>
              <a:buNone/>
            </a:pPr>
            <a:r>
              <a:rPr sz="1800" lang="en"/>
              <a:t>Until now, our group have met with all the previous team members and project partner in the department of Speech, Language, and Hearing Sciences. From the meeting with the previous members, we understood what our project is about and what we should continue to do on this project. </a:t>
            </a:r>
          </a:p>
          <a:p>
            <a:pPr rtl="0">
              <a:spcBef>
                <a:spcPts val="0"/>
              </a:spcBef>
              <a:buNone/>
            </a:pPr>
            <a:r>
              <a:t/>
            </a:r>
            <a:endParaRPr sz="1800"/>
          </a:p>
          <a:p>
            <a:pPr rtl="0">
              <a:spcBef>
                <a:spcPts val="0"/>
              </a:spcBef>
              <a:buNone/>
            </a:pPr>
            <a:r>
              <a:rPr sz="1800" lang="en"/>
              <a:t>More importantly, we received the actual form of the PPVT test and a CD-R of the simulation videos, which are the most crucial items we need in this project.</a:t>
            </a:r>
          </a:p>
          <a:p>
            <a:pPr>
              <a:spcBef>
                <a:spcPts val="0"/>
              </a:spcBef>
              <a:buNone/>
            </a:pPr>
            <a:r>
              <a:rPr sz="1800" lang="en"/>
              <a:t> </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y="0" x="0"/>
          <a:ext cy="0" cx="0"/>
          <a:chOff y="0" x="0"/>
          <a:chExt cy="0" cx="0"/>
        </a:xfrm>
      </p:grpSpPr>
      <p:sp>
        <p:nvSpPr>
          <p:cNvPr id="81" name="Shape 81"/>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PPVT Form</a:t>
            </a:r>
          </a:p>
        </p:txBody>
      </p:sp>
      <p:sp>
        <p:nvSpPr>
          <p:cNvPr id="82" name="Shape 82"/>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t/>
            </a:r>
            <a:endParaRPr/>
          </a:p>
        </p:txBody>
      </p:sp>
      <p:pic>
        <p:nvPicPr>
          <p:cNvPr id="83" name="Shape 83"/>
          <p:cNvPicPr preferRelativeResize="0"/>
          <p:nvPr/>
        </p:nvPicPr>
        <p:blipFill>
          <a:blip r:embed="rId3">
            <a:alphaModFix/>
          </a:blip>
          <a:stretch>
            <a:fillRect/>
          </a:stretch>
        </p:blipFill>
        <p:spPr>
          <a:xfrm rot="-5400000">
            <a:off y="1107050" x="447949"/>
            <a:ext cy="3768249" cx="3786750"/>
          </a:xfrm>
          <a:prstGeom prst="rect">
            <a:avLst/>
          </a:prstGeom>
          <a:noFill/>
          <a:ln>
            <a:noFill/>
          </a:ln>
        </p:spPr>
      </p:pic>
      <p:pic>
        <p:nvPicPr>
          <p:cNvPr id="84" name="Shape 84"/>
          <p:cNvPicPr preferRelativeResize="0"/>
          <p:nvPr/>
        </p:nvPicPr>
        <p:blipFill>
          <a:blip r:embed="rId4">
            <a:alphaModFix/>
          </a:blip>
          <a:stretch>
            <a:fillRect/>
          </a:stretch>
        </p:blipFill>
        <p:spPr>
          <a:xfrm rot="10800000">
            <a:off y="1097800" x="4649150"/>
            <a:ext cy="3786750" cx="403764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y="0" x="0"/>
          <a:ext cy="0" cx="0"/>
          <a:chOff y="0" x="0"/>
          <a:chExt cy="0" cx="0"/>
        </a:xfrm>
      </p:grpSpPr>
      <p:sp>
        <p:nvSpPr>
          <p:cNvPr id="89" name="Shape 89"/>
          <p:cNvSpPr txBox="1"/>
          <p:nvPr>
            <p:ph type="title"/>
          </p:nvPr>
        </p:nvSpPr>
        <p:spPr>
          <a:xfrm>
            <a:off y="205978" x="457200"/>
            <a:ext cy="857400" cx="8229600"/>
          </a:xfrm>
          <a:prstGeom prst="rect">
            <a:avLst/>
          </a:prstGeom>
        </p:spPr>
        <p:txBody>
          <a:bodyPr bIns="91425" rIns="91425" lIns="91425" tIns="91425" anchor="b" anchorCtr="0">
            <a:noAutofit/>
          </a:bodyPr>
          <a:lstStyle/>
          <a:p>
            <a:pPr>
              <a:spcBef>
                <a:spcPts val="0"/>
              </a:spcBef>
              <a:buNone/>
            </a:pPr>
            <a:r>
              <a:rPr lang="en"/>
              <a:t>PPVT Form and CD</a:t>
            </a:r>
          </a:p>
        </p:txBody>
      </p:sp>
      <p:sp>
        <p:nvSpPr>
          <p:cNvPr id="90" name="Shape 90"/>
          <p:cNvSpPr txBox="1"/>
          <p:nvPr>
            <p:ph idx="1" type="body"/>
          </p:nvPr>
        </p:nvSpPr>
        <p:spPr>
          <a:xfrm>
            <a:off y="1200150" x="457200"/>
            <a:ext cy="3725699" cx="8229600"/>
          </a:xfrm>
          <a:prstGeom prst="rect">
            <a:avLst/>
          </a:prstGeom>
        </p:spPr>
        <p:txBody>
          <a:bodyPr bIns="91425" rIns="91425" lIns="91425" tIns="91425" anchor="t" anchorCtr="0">
            <a:noAutofit/>
          </a:bodyPr>
          <a:lstStyle/>
          <a:p>
            <a:pPr>
              <a:spcBef>
                <a:spcPts val="0"/>
              </a:spcBef>
              <a:buNone/>
            </a:pPr>
            <a:r>
              <a:t/>
            </a:r>
            <a:endParaRPr/>
          </a:p>
        </p:txBody>
      </p:sp>
      <p:pic>
        <p:nvPicPr>
          <p:cNvPr id="91" name="Shape 91"/>
          <p:cNvPicPr preferRelativeResize="0"/>
          <p:nvPr/>
        </p:nvPicPr>
        <p:blipFill>
          <a:blip r:embed="rId3">
            <a:alphaModFix/>
          </a:blip>
          <a:stretch>
            <a:fillRect/>
          </a:stretch>
        </p:blipFill>
        <p:spPr>
          <a:xfrm rot="10800000">
            <a:off y="1152499" x="506100"/>
            <a:ext cy="3649675" cx="3783399"/>
          </a:xfrm>
          <a:prstGeom prst="rect">
            <a:avLst/>
          </a:prstGeom>
          <a:noFill/>
          <a:ln>
            <a:noFill/>
          </a:ln>
        </p:spPr>
      </p:pic>
      <p:pic>
        <p:nvPicPr>
          <p:cNvPr id="92" name="Shape 92"/>
          <p:cNvPicPr preferRelativeResize="0"/>
          <p:nvPr/>
        </p:nvPicPr>
        <p:blipFill>
          <a:blip r:embed="rId4">
            <a:alphaModFix/>
          </a:blip>
          <a:stretch>
            <a:fillRect/>
          </a:stretch>
        </p:blipFill>
        <p:spPr>
          <a:xfrm rot="10800000">
            <a:off y="1237024" x="4731550"/>
            <a:ext cy="3423900" cx="3872324"/>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wiss">
  <a:themeElements>
    <a:clrScheme name="Custom 218">
      <a:dk1>
        <a:srgbClr val="000000"/>
      </a:dk1>
      <a:lt1>
        <a:srgbClr val="FFFFFF"/>
      </a:lt1>
      <a:dk2>
        <a:srgbClr val="5B595A"/>
      </a:dk2>
      <a:lt2>
        <a:srgbClr val="CFD4D4"/>
      </a:lt2>
      <a:accent1>
        <a:srgbClr val="CC0202"/>
      </a:accent1>
      <a:accent2>
        <a:srgbClr val="228AFF"/>
      </a:accent2>
      <a:accent3>
        <a:srgbClr val="FBC82F"/>
      </a:accent3>
      <a:accent4>
        <a:srgbClr val="253E91"/>
      </a:accent4>
      <a:accent5>
        <a:srgbClr val="F68D0C"/>
      </a:accent5>
      <a:accent6>
        <a:srgbClr val="257E12"/>
      </a:accent6>
      <a:hlink>
        <a:srgbClr val="144C72"/>
      </a:hlink>
      <a:folHlink>
        <a:srgbClr val="8C9D92"/>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